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You need a 5 card suit to bid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40000" y="1260000"/>
            <a:ext cx="9178200" cy="395856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English bidding systems are based on 4 card majors and weak no-trump opening bids.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In Europe and USA you need 5 cards in a major suit to open the bidding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You only need a 4 card suit to respond to partner’s opening bid in a suit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Some teachers in the past have however have insisted that a response in a suit needs a 5 card suit, but in general this is not so.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This presentation deals with the cases where a responder needs 5 cards or more in the suit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504000" y="186840"/>
            <a:ext cx="9069840" cy="102240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Action after partner doubles an opponents opening bid in a suit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solidFill>
            <a:srgbClr val="ffdbb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Since this bid is for take-out, you respond in your best suit. You may have to respond in a 3 cards suit occasionally. Even a jump response does not require a 5 card suit, but definitely at least a  4 card suit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solidFill>
            <a:srgbClr val="ffdbb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Opening 1 Spade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40000" y="1260000"/>
            <a:ext cx="8998560" cy="377856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Many players , playing Standard English will only open 1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with a minimum of 5  cards in that suit. It is 90% certain that you hold a 5 card  suit if you open 1 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It has the advantage that partner can raise to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with a 3 card suit, and also if partner has only 5-6 pts and a singleton 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, he can pass, instead of responding 1NT,  knowing game is unlikely.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disadvantage is you may have to open 1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if you hold a 4-3-3-3 hand, but with 12-14 pts you would open 1NT, and with 15 pts or more you can decide to open a 3 card suit and rebid no-trumps: or if the  suit is really good, open 1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and hope partner does not think that suit has 5 cards.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Responding to 1 NT or 2 NT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weakness take out in a suit needs 5 cards or more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If you play transfers, again you need 5 cards in the transfer suit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jump to 3 of a suit  over 1NT needs 5 cards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jump to 4 of a major suit needs 6 cards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360000" y="133920"/>
            <a:ext cx="9069840" cy="76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Examples of responses over 1NT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952920" y="746640"/>
            <a:ext cx="2105640" cy="1552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9 5 3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8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8 3 2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6 5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20000" y="1080000"/>
            <a:ext cx="5938560" cy="136332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  example of a weakness take-out in 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If playing transfers you would bid 2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to for partner to bid 2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83" name="CustomShape 2_0"/>
          <p:cNvSpPr/>
          <p:nvPr/>
        </p:nvSpPr>
        <p:spPr>
          <a:xfrm>
            <a:off x="968760" y="2285640"/>
            <a:ext cx="1978560" cy="1552680"/>
          </a:xfrm>
          <a:prstGeom prst="rect">
            <a:avLst/>
          </a:prstGeom>
          <a:solidFill>
            <a:srgbClr val="fff5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9 7 3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9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6 5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20000" y="2880000"/>
            <a:ext cx="5938560" cy="107856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With this hand you can bid 3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, asking partner to bid either 3NT or 4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. 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85" name="CustomShape 2_1"/>
          <p:cNvSpPr/>
          <p:nvPr/>
        </p:nvSpPr>
        <p:spPr>
          <a:xfrm>
            <a:off x="1080000" y="3960000"/>
            <a:ext cx="1978560" cy="1552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9 763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600000" y="4140000"/>
            <a:ext cx="5938560" cy="71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With this hand bid 4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since you know you have at least a an 8 card fit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solidFill>
            <a:srgbClr val="fff5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Responding to 1 of a suit opening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6000"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Any  4 card suit  can be bid as a response at the 1 or 2 level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The exception to this is a bid of 2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over partners 1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needs a 5 card  suit, because your bid has taken up a lot of bidding space, and partner has lost the opportunity to show a second suit at the 2 level. Partner can raise 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s with 3 cards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jump response in a new suit normally needs a 5 card suit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504000" y="226080"/>
            <a:ext cx="9069840" cy="85248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Bids over 1 Spade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0" name="CustomShape 2_2"/>
          <p:cNvSpPr/>
          <p:nvPr/>
        </p:nvSpPr>
        <p:spPr>
          <a:xfrm>
            <a:off x="540000" y="1148760"/>
            <a:ext cx="1978560" cy="1552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7 3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7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1" name="CustomShape 2_3"/>
          <p:cNvSpPr/>
          <p:nvPr/>
        </p:nvSpPr>
        <p:spPr>
          <a:xfrm>
            <a:off x="540000" y="2768040"/>
            <a:ext cx="1978560" cy="1552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7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8 4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880000" y="1260000"/>
            <a:ext cx="6658560" cy="835560"/>
          </a:xfrm>
          <a:prstGeom prst="rect">
            <a:avLst/>
          </a:prstGeom>
          <a:solidFill>
            <a:srgbClr val="ffdbb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No problem here you can bid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because you have enough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points and a 5 card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 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suit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60000" y="2880000"/>
            <a:ext cx="5578560" cy="46224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No problem here you can bid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,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but not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4" name="CustomShape 2_4"/>
          <p:cNvSpPr/>
          <p:nvPr/>
        </p:nvSpPr>
        <p:spPr>
          <a:xfrm>
            <a:off x="3240000" y="3848040"/>
            <a:ext cx="1978560" cy="1552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7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 4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00000" y="3960000"/>
            <a:ext cx="3958560" cy="1347480"/>
          </a:xfrm>
          <a:prstGeom prst="rect">
            <a:avLst/>
          </a:prstGeom>
          <a:solidFill>
            <a:srgbClr val="e8f2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We have a problem. Cannot bid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with only 4 cards, so have to choose a 3 card minor so bid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6" name="CustomShape 2_5"/>
          <p:cNvSpPr/>
          <p:nvPr/>
        </p:nvSpPr>
        <p:spPr>
          <a:xfrm>
            <a:off x="540000" y="2768040"/>
            <a:ext cx="1978560" cy="1552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7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8 4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7" name="CustomShape 2_6"/>
          <p:cNvSpPr/>
          <p:nvPr/>
        </p:nvSpPr>
        <p:spPr>
          <a:xfrm>
            <a:off x="540000" y="2768040"/>
            <a:ext cx="1978560" cy="155268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7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8 4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solidFill>
            <a:srgbClr val="dee7e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Overcalls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8000"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An overcall in a suit normally requires 5 cards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At the 1 level , if partner has passed you may choose to overcall on a good 4 card suit, as lead directing, when the prospects of you side winning the contract are small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jump overcall needs a 6 card suit.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Any system of 2 suited overcalls is based on two 5 card suits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900000" y="256320"/>
            <a:ext cx="8638920" cy="462600"/>
          </a:xfrm>
          <a:prstGeom prst="rect">
            <a:avLst/>
          </a:prstGeom>
          <a:solidFill>
            <a:srgbClr val="ffe99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Examples of overcalls over an opponent’s  opening bid of 1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1" name="CustomShape 2_7"/>
          <p:cNvSpPr/>
          <p:nvPr/>
        </p:nvSpPr>
        <p:spPr>
          <a:xfrm>
            <a:off x="1009080" y="787320"/>
            <a:ext cx="1978560" cy="1552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9 5 3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8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Q J 8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2" name="CustomShape 2_8"/>
          <p:cNvSpPr/>
          <p:nvPr/>
        </p:nvSpPr>
        <p:spPr>
          <a:xfrm>
            <a:off x="1009080" y="2520000"/>
            <a:ext cx="1978560" cy="1552680"/>
          </a:xfrm>
          <a:prstGeom prst="rect">
            <a:avLst/>
          </a:prstGeom>
          <a:solidFill>
            <a:srgbClr val="fff5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9 7  6 3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 J 9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9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6 5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3" name="CustomShape 2_9"/>
          <p:cNvSpPr/>
          <p:nvPr/>
        </p:nvSpPr>
        <p:spPr>
          <a:xfrm>
            <a:off x="1009080" y="4150440"/>
            <a:ext cx="1978560" cy="155268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J9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10 8 6 4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 J 5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420000" y="900000"/>
            <a:ext cx="557892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 overcall of 2</a:t>
            </a: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can be made on this hand. It removes bidding space from your opponents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600000" y="2700000"/>
            <a:ext cx="5578920" cy="97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Make a jump overcall of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on this hand, if partner has already passed. You need a 6 card suit for this bid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00000" y="4181760"/>
            <a:ext cx="5578920" cy="123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 overcall of 1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 c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 be made on this hand, if partner has already passed to suggest a lead against a suit or no-trump contract. Partner may expect you to have 5 cards in s, but having already passed…….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solidFill>
            <a:srgbClr val="ffde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Opening at the 2 and 3 level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04000" y="1326600"/>
            <a:ext cx="9069840" cy="353196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0000"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weak 2 opening in a major suit requires  a 6 card suit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 strong two opening bid in a suit is based on at least a 5 card suit and preferably a 6 card suit or longer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If you open 2</a:t>
            </a:r>
            <a:r>
              <a:rPr b="1" lang="en-GB" sz="40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, the strongest opening bid, and partner responds 2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, and you re-bid in any suit instead of 2NT that suit should be 5 cards long or longer. This re-bid is forcing to game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Overcalling any 2 opening bid needs a minimum of 5 cards, and almost certainly 6 at the 3 level</a:t>
            </a:r>
            <a:endParaRPr b="0" lang="en-GB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Opening at the 3 level requires a 7 card suit, and at the 4 level you should have an 8 card suit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/>
          <p:nvPr/>
        </p:nvSpPr>
        <p:spPr>
          <a:xfrm>
            <a:off x="1080000" y="1301760"/>
            <a:ext cx="8459280" cy="211752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Opening with the strongest bid 2</a:t>
            </a: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.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110" name="CustomShape 2_10"/>
          <p:cNvSpPr/>
          <p:nvPr/>
        </p:nvSpPr>
        <p:spPr>
          <a:xfrm>
            <a:off x="1260720" y="1867320"/>
            <a:ext cx="1978560" cy="155268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Q J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9 5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Q J 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K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J 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1" name="TextBox 110"/>
          <p:cNvSpPr/>
          <p:nvPr/>
        </p:nvSpPr>
        <p:spPr>
          <a:xfrm>
            <a:off x="1080000" y="3600000"/>
            <a:ext cx="8459280" cy="109224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This hand is a typical 2</a:t>
            </a:r>
            <a:r>
              <a:rPr b="1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opening hand. If partner has less than an ace and a king, she should reply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, and opener re-bids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showing a 5 card suit or longer and forcing to game!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LibreOffice/7.1.3.2$Windows_X86_64 LibreOffice_project/47f78053abe362b9384784d31a6e56f8511eb1c1</Application>
  <AppVersion>15.0000</AppVersion>
  <Words>1139</Words>
  <Paragraphs>95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2022-02-04T10:44:57Z</dcterms:created>
  <dc:creator>Sue Lake</dc:creator>
  <dc:description/>
  <dc:language>en-GB</dc:language>
  <cp:lastModifiedBy/>
  <dcterms:modified xsi:type="dcterms:W3CDTF">2022-02-14T17:33:33Z</dcterms:modified>
  <cp:revision>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11</vt:i4>
  </property>
</Properties>
</file>